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3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7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0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2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3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3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DA63-431F-428F-8076-7AC12204AD0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059C2-4B33-4FF7-9D14-EAC333D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1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1334" y="3352799"/>
            <a:ext cx="3351159" cy="2848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Make CARNEVALE</a:t>
            </a:r>
          </a:p>
          <a:p>
            <a:pPr algn="ctr"/>
            <a:r>
              <a:rPr lang="en-US" sz="3200" b="1" dirty="0"/>
              <a:t>b</a:t>
            </a:r>
            <a:r>
              <a:rPr lang="en-US" sz="3200" b="1" dirty="0" smtClean="0"/>
              <a:t>etter!</a:t>
            </a:r>
            <a:endParaRPr lang="en-US" sz="3200" b="1" dirty="0"/>
          </a:p>
        </p:txBody>
      </p:sp>
      <p:sp>
        <p:nvSpPr>
          <p:cNvPr id="5" name="Down Arrow Callout 4"/>
          <p:cNvSpPr/>
          <p:nvPr/>
        </p:nvSpPr>
        <p:spPr>
          <a:xfrm rot="17798095">
            <a:off x="374792" y="3679109"/>
            <a:ext cx="1599007" cy="14078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Make your voice heard</a:t>
            </a:r>
            <a:endParaRPr lang="en-US" b="1" dirty="0"/>
          </a:p>
        </p:txBody>
      </p:sp>
      <p:sp>
        <p:nvSpPr>
          <p:cNvPr id="6" name="Down Arrow Callout 5"/>
          <p:cNvSpPr/>
          <p:nvPr/>
        </p:nvSpPr>
        <p:spPr>
          <a:xfrm rot="18720505">
            <a:off x="1252383" y="2073238"/>
            <a:ext cx="1599007" cy="13768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Connect with other parents</a:t>
            </a:r>
            <a:endParaRPr lang="en-US" b="1" dirty="0"/>
          </a:p>
        </p:txBody>
      </p:sp>
      <p:sp>
        <p:nvSpPr>
          <p:cNvPr id="7" name="Down Arrow Callout 6"/>
          <p:cNvSpPr/>
          <p:nvPr/>
        </p:nvSpPr>
        <p:spPr>
          <a:xfrm>
            <a:off x="2810610" y="1366128"/>
            <a:ext cx="1599007" cy="13955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Stay Informed</a:t>
            </a:r>
            <a:endParaRPr lang="en-US" b="1" dirty="0"/>
          </a:p>
        </p:txBody>
      </p:sp>
      <p:sp>
        <p:nvSpPr>
          <p:cNvPr id="8" name="Down Arrow Callout 7"/>
          <p:cNvSpPr/>
          <p:nvPr/>
        </p:nvSpPr>
        <p:spPr>
          <a:xfrm>
            <a:off x="4572262" y="1366128"/>
            <a:ext cx="1599007" cy="13955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Support Teachers</a:t>
            </a:r>
            <a:endParaRPr lang="en-US" b="1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51618" cy="990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Why Join CARNEVALE PTO?</a:t>
            </a:r>
            <a:endParaRPr lang="en-US" b="1" dirty="0"/>
          </a:p>
        </p:txBody>
      </p:sp>
      <p:sp>
        <p:nvSpPr>
          <p:cNvPr id="10" name="Down Arrow Callout 9"/>
          <p:cNvSpPr/>
          <p:nvPr/>
        </p:nvSpPr>
        <p:spPr>
          <a:xfrm rot="2718460">
            <a:off x="6134651" y="2023550"/>
            <a:ext cx="1599007" cy="135277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Volunteer</a:t>
            </a:r>
            <a:endParaRPr lang="en-US" b="1" dirty="0"/>
          </a:p>
        </p:txBody>
      </p:sp>
      <p:sp>
        <p:nvSpPr>
          <p:cNvPr id="11" name="Down Arrow Callout 10"/>
          <p:cNvSpPr/>
          <p:nvPr/>
        </p:nvSpPr>
        <p:spPr>
          <a:xfrm rot="3843052">
            <a:off x="7007589" y="3602949"/>
            <a:ext cx="1599007" cy="139591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 a super Parent!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30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1334" y="3352799"/>
            <a:ext cx="3351159" cy="2848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Haga</a:t>
            </a:r>
            <a:r>
              <a:rPr lang="en-US" sz="3200" b="1" dirty="0" smtClean="0"/>
              <a:t> a CARNEVALE</a:t>
            </a:r>
          </a:p>
          <a:p>
            <a:pPr algn="ctr"/>
            <a:r>
              <a:rPr lang="en-US" sz="3200" b="1" smtClean="0"/>
              <a:t>mejor!</a:t>
            </a:r>
            <a:endParaRPr lang="en-US" sz="3200" b="1" dirty="0"/>
          </a:p>
        </p:txBody>
      </p:sp>
      <p:sp>
        <p:nvSpPr>
          <p:cNvPr id="5" name="Down Arrow Callout 4"/>
          <p:cNvSpPr/>
          <p:nvPr/>
        </p:nvSpPr>
        <p:spPr>
          <a:xfrm rot="17798095">
            <a:off x="374792" y="3679109"/>
            <a:ext cx="1599007" cy="14078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Haga</a:t>
            </a:r>
            <a:r>
              <a:rPr lang="en-US" b="1" dirty="0" smtClean="0"/>
              <a:t> </a:t>
            </a:r>
            <a:r>
              <a:rPr lang="en-US" b="1" dirty="0" err="1" smtClean="0"/>
              <a:t>Oír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Voz</a:t>
            </a:r>
            <a:endParaRPr lang="en-US" b="1" dirty="0"/>
          </a:p>
        </p:txBody>
      </p:sp>
      <p:sp>
        <p:nvSpPr>
          <p:cNvPr id="6" name="Down Arrow Callout 5"/>
          <p:cNvSpPr/>
          <p:nvPr/>
        </p:nvSpPr>
        <p:spPr>
          <a:xfrm rot="18720505">
            <a:off x="1252383" y="2073238"/>
            <a:ext cx="1599007" cy="13768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Conéctese</a:t>
            </a:r>
            <a:r>
              <a:rPr lang="en-US" b="1" dirty="0" smtClean="0"/>
              <a:t> con </a:t>
            </a:r>
            <a:r>
              <a:rPr lang="en-US" b="1" dirty="0" err="1" smtClean="0"/>
              <a:t>otros</a:t>
            </a:r>
            <a:r>
              <a:rPr lang="en-US" b="1" dirty="0" smtClean="0"/>
              <a:t> Padres</a:t>
            </a:r>
            <a:endParaRPr lang="en-US" b="1" dirty="0"/>
          </a:p>
        </p:txBody>
      </p:sp>
      <p:sp>
        <p:nvSpPr>
          <p:cNvPr id="7" name="Down Arrow Callout 6"/>
          <p:cNvSpPr/>
          <p:nvPr/>
        </p:nvSpPr>
        <p:spPr>
          <a:xfrm>
            <a:off x="2810610" y="1366128"/>
            <a:ext cx="1599007" cy="13955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Manténgase</a:t>
            </a:r>
            <a:r>
              <a:rPr lang="en-US" b="1" dirty="0" smtClean="0"/>
              <a:t> </a:t>
            </a:r>
            <a:r>
              <a:rPr lang="en-US" b="1" dirty="0" err="1" smtClean="0"/>
              <a:t>Informado</a:t>
            </a:r>
            <a:endParaRPr lang="en-US" b="1" dirty="0"/>
          </a:p>
        </p:txBody>
      </p:sp>
      <p:sp>
        <p:nvSpPr>
          <p:cNvPr id="8" name="Down Arrow Callout 7"/>
          <p:cNvSpPr/>
          <p:nvPr/>
        </p:nvSpPr>
        <p:spPr>
          <a:xfrm>
            <a:off x="4572262" y="1366128"/>
            <a:ext cx="1599007" cy="13955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Apoyar</a:t>
            </a:r>
            <a:r>
              <a:rPr lang="en-US" b="1" dirty="0" smtClean="0"/>
              <a:t> a </a:t>
            </a:r>
            <a:r>
              <a:rPr lang="en-US" b="1" dirty="0" err="1" smtClean="0"/>
              <a:t>los</a:t>
            </a:r>
            <a:r>
              <a:rPr lang="en-US" b="1" dirty="0" smtClean="0"/>
              <a:t> Maestros</a:t>
            </a:r>
            <a:endParaRPr lang="en-US" b="1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43162" y="152400"/>
            <a:ext cx="84582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Juntarse</a:t>
            </a:r>
            <a:r>
              <a:rPr lang="en-US" sz="3600" b="1" dirty="0" smtClean="0"/>
              <a:t> al PTO de CARNEVALE?</a:t>
            </a:r>
            <a:endParaRPr lang="en-US" sz="3600" b="1" dirty="0"/>
          </a:p>
        </p:txBody>
      </p:sp>
      <p:sp>
        <p:nvSpPr>
          <p:cNvPr id="10" name="Down Arrow Callout 9"/>
          <p:cNvSpPr/>
          <p:nvPr/>
        </p:nvSpPr>
        <p:spPr>
          <a:xfrm rot="2718460">
            <a:off x="6134651" y="2023550"/>
            <a:ext cx="1599007" cy="135277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Involúcrese</a:t>
            </a:r>
            <a:endParaRPr lang="en-US" b="1" dirty="0"/>
          </a:p>
        </p:txBody>
      </p:sp>
      <p:sp>
        <p:nvSpPr>
          <p:cNvPr id="11" name="Down Arrow Callout 10"/>
          <p:cNvSpPr/>
          <p:nvPr/>
        </p:nvSpPr>
        <p:spPr>
          <a:xfrm rot="3843052">
            <a:off x="7007589" y="3602949"/>
            <a:ext cx="1599007" cy="139591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Sea un super Padre!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65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Why Join CARNEVALE PTO?</vt:lpstr>
      <vt:lpstr>Por qué Juntarse al PTO de CARNEVALE?</vt:lpstr>
    </vt:vector>
  </TitlesOfParts>
  <Company>Providence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Providence Public Schools</dc:creator>
  <cp:lastModifiedBy>Providence Public Schools</cp:lastModifiedBy>
  <cp:revision>3</cp:revision>
  <dcterms:created xsi:type="dcterms:W3CDTF">2018-06-28T16:00:36Z</dcterms:created>
  <dcterms:modified xsi:type="dcterms:W3CDTF">2018-06-28T16:24:18Z</dcterms:modified>
</cp:coreProperties>
</file>